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40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37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4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43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81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53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5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02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1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63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72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996285" y="193183"/>
            <a:ext cx="1170513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RECURSOS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POA autorizado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Vehículo</a:t>
            </a:r>
            <a:endParaRPr lang="es-MX" sz="1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0" y="2266682"/>
            <a:ext cx="1721946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ENTRADA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Solicitud de </a:t>
            </a:r>
            <a:endParaRPr lang="es-MX" sz="10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mantenimiento </a:t>
            </a:r>
            <a:r>
              <a:rPr lang="es-MX" sz="1000" dirty="0"/>
              <a:t>correctivo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529539" y="1654464"/>
            <a:ext cx="4104009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Proceso de mantenimiento correctivo</a:t>
            </a:r>
            <a:r>
              <a:rPr lang="es-MX" sz="1400" dirty="0" smtClean="0"/>
              <a:t>:</a:t>
            </a:r>
            <a:endParaRPr lang="es-MX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solicitud de </a:t>
            </a:r>
            <a:r>
              <a:rPr lang="es-MX" sz="1000" dirty="0" smtClean="0"/>
              <a:t>mantenimiento correctivo </a:t>
            </a:r>
            <a:r>
              <a:rPr lang="es-MX" sz="1000" dirty="0"/>
              <a:t>por parte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del </a:t>
            </a:r>
            <a:r>
              <a:rPr lang="es-MX" sz="1000" dirty="0"/>
              <a:t>operador del vehículo al detectar una falla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analiza falla por parte del  </a:t>
            </a:r>
            <a:r>
              <a:rPr lang="es-MX" sz="1000" dirty="0" smtClean="0"/>
              <a:t>jefe </a:t>
            </a:r>
            <a:r>
              <a:rPr lang="es-MX" sz="1000" dirty="0"/>
              <a:t>de parque vehicular, </a:t>
            </a:r>
          </a:p>
          <a:p>
            <a:pPr lvl="0"/>
            <a:r>
              <a:rPr lang="es-MX" sz="1000" dirty="0" smtClean="0"/>
              <a:t>mediante formato de inspección </a:t>
            </a:r>
            <a:r>
              <a:rPr lang="es-MX" sz="1000" dirty="0"/>
              <a:t>del vehículo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</a:t>
            </a:r>
            <a:r>
              <a:rPr lang="es-MX" sz="1000" dirty="0" smtClean="0"/>
              <a:t>procede a formular solicitud </a:t>
            </a:r>
            <a:r>
              <a:rPr lang="es-MX" sz="1000" dirty="0"/>
              <a:t>de cotización para reparación </a:t>
            </a:r>
            <a:endParaRPr lang="es-MX" sz="10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Se realiza la </a:t>
            </a:r>
            <a:r>
              <a:rPr lang="es-MX" sz="1000" dirty="0" err="1" smtClean="0"/>
              <a:t>requisicion</a:t>
            </a:r>
            <a:r>
              <a:rPr lang="es-MX" sz="1000" dirty="0" smtClean="0"/>
              <a:t> correspondiente</a:t>
            </a:r>
            <a:endParaRPr lang="es-MX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solicitud de </a:t>
            </a:r>
            <a:r>
              <a:rPr lang="es-MX" sz="1000" dirty="0" smtClean="0"/>
              <a:t>orden de compra del bien o servicio </a:t>
            </a:r>
            <a:r>
              <a:rPr lang="es-MX" sz="1000" dirty="0"/>
              <a:t>por parte </a:t>
            </a:r>
            <a:r>
              <a:rPr lang="es-MX" sz="1000" dirty="0" smtClean="0"/>
              <a:t>del </a:t>
            </a:r>
          </a:p>
          <a:p>
            <a:pPr lvl="0"/>
            <a:r>
              <a:rPr lang="es-MX" sz="1000" dirty="0" smtClean="0"/>
              <a:t>área de compras conforme a procedimiento de compras</a:t>
            </a:r>
            <a:endParaRPr lang="es-MX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El vehículo es </a:t>
            </a:r>
            <a:r>
              <a:rPr lang="es-MX" sz="1000" dirty="0"/>
              <a:t>recibido por parte del jefe del </a:t>
            </a:r>
            <a:r>
              <a:rPr lang="es-MX" sz="1000" dirty="0" smtClean="0"/>
              <a:t>parque </a:t>
            </a:r>
            <a:r>
              <a:rPr lang="es-MX" sz="1000" dirty="0"/>
              <a:t>vehicular </a:t>
            </a:r>
            <a:endParaRPr lang="es-MX" sz="1000" dirty="0" smtClean="0"/>
          </a:p>
          <a:p>
            <a:pPr lvl="0"/>
            <a:r>
              <a:rPr lang="es-MX" sz="1000" dirty="0" smtClean="0"/>
              <a:t>para </a:t>
            </a:r>
            <a:r>
              <a:rPr lang="es-MX" sz="1000" dirty="0"/>
              <a:t>su verificación y correcto </a:t>
            </a:r>
            <a:r>
              <a:rPr lang="es-MX" sz="1000" dirty="0" smtClean="0"/>
              <a:t>funcionamiento</a:t>
            </a:r>
            <a:endParaRPr lang="es-MX" sz="1000" dirty="0"/>
          </a:p>
          <a:p>
            <a:pPr algn="ctr"/>
            <a:endParaRPr lang="es-MX" sz="1400" dirty="0"/>
          </a:p>
        </p:txBody>
      </p:sp>
      <p:sp>
        <p:nvSpPr>
          <p:cNvPr id="7" name="Flecha abajo 6"/>
          <p:cNvSpPr/>
          <p:nvPr/>
        </p:nvSpPr>
        <p:spPr>
          <a:xfrm>
            <a:off x="5473522" y="962624"/>
            <a:ext cx="153742" cy="616722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derecha 7"/>
          <p:cNvSpPr/>
          <p:nvPr/>
        </p:nvSpPr>
        <p:spPr>
          <a:xfrm>
            <a:off x="1721946" y="2636014"/>
            <a:ext cx="1807593" cy="12006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8937939" y="2288465"/>
            <a:ext cx="3254062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Salida</a:t>
            </a:r>
            <a:r>
              <a:rPr lang="es-MX" sz="140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Vehículo en buenas condiciones de uso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Solicitud de mantenimiento </a:t>
            </a:r>
            <a:r>
              <a:rPr lang="es-MX" sz="1000" dirty="0" smtClean="0"/>
              <a:t>correctivo </a:t>
            </a:r>
            <a:r>
              <a:rPr lang="es-MX" sz="1000" dirty="0"/>
              <a:t>liberada por jefe del parque vehicular</a:t>
            </a:r>
          </a:p>
        </p:txBody>
      </p:sp>
      <p:sp>
        <p:nvSpPr>
          <p:cNvPr id="2" name="Flecha derecha 1"/>
          <p:cNvSpPr/>
          <p:nvPr/>
        </p:nvSpPr>
        <p:spPr>
          <a:xfrm>
            <a:off x="7633548" y="2636014"/>
            <a:ext cx="1304391" cy="12006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4122265" y="5757860"/>
            <a:ext cx="2964273" cy="6309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Indicador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Solicitudes Exitosas realizadas / Solicitudes existentes</a:t>
            </a:r>
          </a:p>
          <a:p>
            <a:pPr lvl="0" algn="ctr"/>
            <a:r>
              <a:rPr lang="es-MX" sz="1000" dirty="0" smtClean="0"/>
              <a:t>Porcentaje: 90%</a:t>
            </a:r>
            <a:endParaRPr lang="es-MX" sz="1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0" y="4061335"/>
            <a:ext cx="1845377" cy="6309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Peligro</a:t>
            </a:r>
            <a:r>
              <a:rPr lang="es-MX" sz="1500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000" dirty="0"/>
              <a:t>Desconocer el estado real </a:t>
            </a:r>
            <a:endParaRPr lang="es-MX" sz="1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000" dirty="0" smtClean="0"/>
              <a:t>de </a:t>
            </a:r>
            <a:r>
              <a:rPr lang="es-MX" sz="1000" dirty="0"/>
              <a:t>los automóviles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390959" y="4061335"/>
            <a:ext cx="3801041" cy="10926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Riesgos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No contar con parque vehicular para las necesidades </a:t>
            </a:r>
            <a:endParaRPr lang="es-MX" sz="1000" dirty="0" smtClean="0"/>
          </a:p>
          <a:p>
            <a:pPr lvl="0"/>
            <a:r>
              <a:rPr lang="es-MX" sz="1000" dirty="0" smtClean="0"/>
              <a:t>del </a:t>
            </a:r>
            <a:r>
              <a:rPr lang="es-MX" sz="1000" dirty="0"/>
              <a:t>instituto como son: entrega de documentación en </a:t>
            </a:r>
            <a:endParaRPr lang="es-MX" sz="1000" dirty="0" smtClean="0"/>
          </a:p>
          <a:p>
            <a:pPr lvl="0"/>
            <a:r>
              <a:rPr lang="es-MX" sz="1000" dirty="0" smtClean="0"/>
              <a:t>oficinas </a:t>
            </a:r>
            <a:r>
              <a:rPr lang="es-MX" sz="1000" dirty="0"/>
              <a:t>externas al instituto, traslado de personal a realizar trámites, </a:t>
            </a:r>
            <a:endParaRPr lang="es-MX" sz="1000" dirty="0" smtClean="0"/>
          </a:p>
          <a:p>
            <a:pPr lvl="0"/>
            <a:r>
              <a:rPr lang="es-MX" sz="1000" dirty="0" smtClean="0"/>
              <a:t>traslado </a:t>
            </a:r>
            <a:r>
              <a:rPr lang="es-MX" sz="1000" dirty="0"/>
              <a:t>de estudiantes a visitas industriales, traslado de equipos </a:t>
            </a:r>
            <a:endParaRPr lang="es-MX" sz="1000" dirty="0" smtClean="0"/>
          </a:p>
          <a:p>
            <a:pPr lvl="0"/>
            <a:r>
              <a:rPr lang="es-MX" sz="1000" dirty="0" smtClean="0"/>
              <a:t>representativos </a:t>
            </a:r>
            <a:r>
              <a:rPr lang="es-MX" sz="1000" dirty="0"/>
              <a:t>a las diferentes actividades a las que son invitados</a:t>
            </a:r>
          </a:p>
        </p:txBody>
      </p:sp>
      <p:sp>
        <p:nvSpPr>
          <p:cNvPr id="12" name="Flecha abajo 11"/>
          <p:cNvSpPr/>
          <p:nvPr/>
        </p:nvSpPr>
        <p:spPr>
          <a:xfrm flipH="1">
            <a:off x="5473522" y="3716566"/>
            <a:ext cx="199460" cy="203297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Documento 14"/>
          <p:cNvSpPr/>
          <p:nvPr/>
        </p:nvSpPr>
        <p:spPr>
          <a:xfrm>
            <a:off x="0" y="3057906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ITH-AD-PO-001-02</a:t>
            </a:r>
          </a:p>
        </p:txBody>
      </p:sp>
      <p:sp>
        <p:nvSpPr>
          <p:cNvPr id="18" name="Documento 17"/>
          <p:cNvSpPr/>
          <p:nvPr/>
        </p:nvSpPr>
        <p:spPr>
          <a:xfrm>
            <a:off x="5690779" y="3829336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ITH-AD-PO-001-05</a:t>
            </a:r>
          </a:p>
        </p:txBody>
      </p:sp>
      <p:sp>
        <p:nvSpPr>
          <p:cNvPr id="19" name="Documento 18"/>
          <p:cNvSpPr/>
          <p:nvPr/>
        </p:nvSpPr>
        <p:spPr>
          <a:xfrm>
            <a:off x="6362563" y="3829336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ITH-AD-IT-01-06</a:t>
            </a:r>
          </a:p>
        </p:txBody>
      </p:sp>
      <p:sp>
        <p:nvSpPr>
          <p:cNvPr id="20" name="Documento 19"/>
          <p:cNvSpPr/>
          <p:nvPr/>
        </p:nvSpPr>
        <p:spPr>
          <a:xfrm>
            <a:off x="7040869" y="3829335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ITH-AD-IT-01-05</a:t>
            </a:r>
          </a:p>
        </p:txBody>
      </p:sp>
      <p:sp>
        <p:nvSpPr>
          <p:cNvPr id="21" name="Documento 20"/>
          <p:cNvSpPr/>
          <p:nvPr/>
        </p:nvSpPr>
        <p:spPr>
          <a:xfrm>
            <a:off x="8937939" y="3134895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ITH-AD-PO-001-02</a:t>
            </a:r>
          </a:p>
        </p:txBody>
      </p:sp>
    </p:spTree>
    <p:extLst>
      <p:ext uri="{BB962C8B-B14F-4D97-AF65-F5344CB8AC3E}">
        <p14:creationId xmlns:p14="http://schemas.microsoft.com/office/powerpoint/2010/main" val="9710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195</Words>
  <Application>Microsoft Office PowerPoint</Application>
  <PresentationFormat>Panorámica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Alejandro Medellin</cp:lastModifiedBy>
  <cp:revision>23</cp:revision>
  <dcterms:created xsi:type="dcterms:W3CDTF">2018-01-31T16:32:08Z</dcterms:created>
  <dcterms:modified xsi:type="dcterms:W3CDTF">2019-02-27T16:03:57Z</dcterms:modified>
</cp:coreProperties>
</file>